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jeudi,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12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338" y="2667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yourself and ask about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338" y="3657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likes and dislikes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86</cp:revision>
  <dcterms:created xsi:type="dcterms:W3CDTF">2011-09-14T23:22:57Z</dcterms:created>
  <dcterms:modified xsi:type="dcterms:W3CDTF">2012-09-12T11:36:00Z</dcterms:modified>
</cp:coreProperties>
</file>